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37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 Fiene" userId="248707e8-f17f-4054-9ded-f7ef71be8172" providerId="ADAL" clId="{1691EEE9-5F04-4D59-8DC9-047E61156198}"/>
    <pc:docChg chg="undo custSel addSld modSld">
      <pc:chgData name="Rick Fiene" userId="248707e8-f17f-4054-9ded-f7ef71be8172" providerId="ADAL" clId="{1691EEE9-5F04-4D59-8DC9-047E61156198}" dt="2026-06-01T22:24:18.847" v="276" actId="27636"/>
      <pc:docMkLst>
        <pc:docMk/>
      </pc:docMkLst>
      <pc:sldChg chg="modSp new mod">
        <pc:chgData name="Rick Fiene" userId="248707e8-f17f-4054-9ded-f7ef71be8172" providerId="ADAL" clId="{1691EEE9-5F04-4D59-8DC9-047E61156198}" dt="2026-06-01T22:24:18.847" v="276" actId="27636"/>
        <pc:sldMkLst>
          <pc:docMk/>
          <pc:sldMk cId="1886779094" sldId="271"/>
        </pc:sldMkLst>
        <pc:spChg chg="mod">
          <ac:chgData name="Rick Fiene" userId="248707e8-f17f-4054-9ded-f7ef71be8172" providerId="ADAL" clId="{1691EEE9-5F04-4D59-8DC9-047E61156198}" dt="2026-06-01T22:13:09.208" v="263" actId="115"/>
          <ac:spMkLst>
            <pc:docMk/>
            <pc:sldMk cId="1886779094" sldId="271"/>
            <ac:spMk id="2" creationId="{A5EC4F24-6F60-EFA9-8575-5386969CED88}"/>
          </ac:spMkLst>
        </pc:spChg>
        <pc:spChg chg="mod">
          <ac:chgData name="Rick Fiene" userId="248707e8-f17f-4054-9ded-f7ef71be8172" providerId="ADAL" clId="{1691EEE9-5F04-4D59-8DC9-047E61156198}" dt="2026-06-01T22:24:18.847" v="276" actId="27636"/>
          <ac:spMkLst>
            <pc:docMk/>
            <pc:sldMk cId="1886779094" sldId="271"/>
            <ac:spMk id="3" creationId="{6DD1512B-ABDC-0AD8-35F6-AD946A8CA94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vention.psu.edu/person/rick-fiene/" TargetMode="External"/><Relationship Id="rId2" Type="http://schemas.openxmlformats.org/officeDocument/2006/relationships/hyperlink" Target="mailto:rfiene@rikinstitute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rikinstitute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4F24-6F60-EFA9-8575-5386969CED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For additional Information: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D1512B-ABDC-0AD8-35F6-AD946A8CA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13385800" cy="3733800"/>
          </a:xfrm>
        </p:spPr>
        <p:txBody>
          <a:bodyPr>
            <a:normAutofit/>
          </a:bodyPr>
          <a:lstStyle/>
          <a:p>
            <a:r>
              <a:rPr lang="en-US" b="1" dirty="0"/>
              <a:t>Richard Fiene PhD, Research Psychologist &amp; Regulatory Scientist</a:t>
            </a:r>
          </a:p>
          <a:p>
            <a:r>
              <a:rPr lang="en-US" b="1" dirty="0"/>
              <a:t>Research Institute for Key Indicators Data Laboratory</a:t>
            </a:r>
          </a:p>
          <a:p>
            <a:r>
              <a:rPr lang="en-US" b="1" dirty="0"/>
              <a:t>Penn State Edna Bennett Pierce Prevention Research Center</a:t>
            </a:r>
          </a:p>
          <a:p>
            <a:r>
              <a:rPr lang="en-US" b="1" dirty="0">
                <a:hlinkClick r:id="rId2"/>
              </a:rPr>
              <a:t>rfiene@rikinstitute.com</a:t>
            </a:r>
            <a:endParaRPr lang="en-US" b="1" dirty="0"/>
          </a:p>
          <a:p>
            <a:r>
              <a:rPr lang="en-US" b="1" dirty="0">
                <a:hlinkClick r:id="rId3"/>
              </a:rPr>
              <a:t>https://prevention.psu.edu/person/rick-fiene/</a:t>
            </a:r>
            <a:endParaRPr lang="en-US" b="1" dirty="0"/>
          </a:p>
          <a:p>
            <a:r>
              <a:rPr lang="en-US" b="1">
                <a:hlinkClick r:id="rId4"/>
              </a:rPr>
              <a:t>https</a:t>
            </a:r>
            <a:r>
              <a:rPr lang="en-US" b="1" dirty="0">
                <a:hlinkClick r:id="rId4"/>
              </a:rPr>
              <a:t>://rikinstitute.com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7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</Words>
  <Application>Microsoft Office PowerPoint</Application>
  <PresentationFormat>Custom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additional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Rick Fiene</cp:lastModifiedBy>
  <cp:revision>1</cp:revision>
  <dcterms:created xsi:type="dcterms:W3CDTF">2006-08-16T00:00:00Z</dcterms:created>
  <dcterms:modified xsi:type="dcterms:W3CDTF">2026-06-01T22:24:27Z</dcterms:modified>
</cp:coreProperties>
</file>